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10600030101010101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20AAD7B1-0EEE-473E-B17F-34A76FF1D5F3}">
  <a:tblStyle styleId="{20AAD7B1-0EEE-473E-B17F-34A76FF1D5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indent="1117600" rtl="0">
              <a:lnSpc>
                <a:spcPct val="115000"/>
              </a:lnSpc>
              <a:spcBef>
                <a:spcPts val="0"/>
              </a:spcBef>
              <a:buNone/>
            </a:pPr>
            <a:endParaRPr sz="1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你看看这个要怎么写啊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Instagram Popular post Analysis 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Based on location and hashtag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5652546" y="2627725"/>
            <a:ext cx="2472600" cy="239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altLang="zh-CN" dirty="0">
                <a:solidFill>
                  <a:schemeClr val="bg1"/>
                </a:solidFill>
              </a:rPr>
              <a:t>eam 14</a:t>
            </a:r>
            <a:r>
              <a:rPr lang="zh-CN" altLang="en-US" dirty="0">
                <a:solidFill>
                  <a:schemeClr val="bg1"/>
                </a:solidFill>
              </a:rPr>
              <a:t>：</a:t>
            </a:r>
            <a:endParaRPr lang="en-US" altLang="zh-CN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Hongyun Sheng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Mohan Liu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Wei Zou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pic>
        <p:nvPicPr>
          <p:cNvPr id="130" name="Shape 130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 sz="1400"/>
              <a:t>Instagram is a popular social media platform that allows users to share pictures and videos to each other. If people like your video or picture, they will click “like”.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“LIKE” usually represents the popularity of the posts on Instagram. The more “LIKE”, the more popular the post is. This case will discuss  the influence of the location and/or the hashtag for the post to the “LIKE”.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549850" y="573450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Goals of the project 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purpose of this project is to analysis instagram current popular post based on location or hashtag.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Example: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Lots of pictures in Miami is a view of the sea with a hashtag: beautiful sea.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So we can  extract the attributes Miami, sea, beautiful sea and get a popular and live profile of Miami.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60950" y="1876575"/>
            <a:ext cx="5385900" cy="1374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/>
              <a:t>For Ins Users: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Users will know what type of picture and what hashtags they can use to attract more viewers and likes in a new location. 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71900" y="3125200"/>
            <a:ext cx="5485200" cy="1374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/>
              <a:t>For the related businesses: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They could analyze the popularity based on Location or hashtag, to make an appropriate business  strategy. (e.g. Geo-targeting Ad, Contextual Targeting, Social Media Marketing)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25" y="1728625"/>
            <a:ext cx="2663850" cy="330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600"/>
              <a:t>Use cases to be satisfied for hypothetical customers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226078" y="738400"/>
            <a:ext cx="2808000" cy="95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600"/>
              <a:t>Methodology 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634450" y="240875"/>
            <a:ext cx="5228700" cy="45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Streaming to get ins streaming data including the location, hashtag, pics and the number of “like”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Image Content Analysis API to analyze the picture content to find common attributes/labels.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Clean data by scala to ensure data integrity and accuracy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MapReduce to count the attributes and get top attributes.</a:t>
            </a:r>
          </a:p>
          <a:p>
            <a:pPr marL="457200" lvl="0" indent="-3175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Generated visualization of popularity analysis in map by Scala play framework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Data sources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sources: Instagram Streaming data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03" name="Shape 103"/>
          <p:cNvGraphicFramePr/>
          <p:nvPr/>
        </p:nvGraphicFramePr>
        <p:xfrm>
          <a:off x="1283475" y="2522550"/>
          <a:ext cx="1744125" cy="2377260"/>
        </p:xfrm>
        <a:graphic>
          <a:graphicData uri="http://schemas.openxmlformats.org/drawingml/2006/table">
            <a:tbl>
              <a:tblPr>
                <a:noFill/>
                <a:tableStyleId>{20AAD7B1-0EEE-473E-B17F-34A76FF1D5F3}</a:tableStyleId>
              </a:tblPr>
              <a:tblGrid>
                <a:gridCol w="174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715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PostLocation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PostTime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9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HashTag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PostPics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02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9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Content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04" name="Shape 104"/>
          <p:cNvGraphicFramePr/>
          <p:nvPr/>
        </p:nvGraphicFramePr>
        <p:xfrm>
          <a:off x="5447100" y="2994650"/>
          <a:ext cx="2316125" cy="1584840"/>
        </p:xfrm>
        <a:graphic>
          <a:graphicData uri="http://schemas.openxmlformats.org/drawingml/2006/table">
            <a:tbl>
              <a:tblPr>
                <a:noFill/>
                <a:tableStyleId>{20AAD7B1-0EEE-473E-B17F-34A76FF1D5F3}</a:tableStyleId>
              </a:tblPr>
              <a:tblGrid>
                <a:gridCol w="2316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Location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Time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Labels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5" name="Shape 105"/>
          <p:cNvSpPr/>
          <p:nvPr/>
        </p:nvSpPr>
        <p:spPr>
          <a:xfrm>
            <a:off x="3709400" y="3534150"/>
            <a:ext cx="1185900" cy="16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214400" y="74202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l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Milestones/sprints </a:t>
            </a:r>
          </a:p>
          <a:p>
            <a:pPr lvl="0" algn="l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2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ubTitle" idx="1"/>
          </p:nvPr>
        </p:nvSpPr>
        <p:spPr>
          <a:xfrm>
            <a:off x="180500" y="843075"/>
            <a:ext cx="4549200" cy="430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/>
              <a:t>Week1: Ins scraping</a:t>
            </a:r>
          </a:p>
          <a:p>
            <a:pPr lvl="0" algn="l" rtl="0">
              <a:spcBef>
                <a:spcPts val="0"/>
              </a:spcBef>
              <a:buNone/>
            </a:pPr>
            <a:r>
              <a:rPr lang="en"/>
              <a:t>Week2: Image Content Analysis</a:t>
            </a:r>
          </a:p>
          <a:p>
            <a:pPr lvl="0" algn="l" rtl="0">
              <a:spcBef>
                <a:spcPts val="0"/>
              </a:spcBef>
              <a:buNone/>
            </a:pPr>
            <a:r>
              <a:rPr lang="en"/>
              <a:t>Week3: Data Clean and Mapreduce</a:t>
            </a:r>
          </a:p>
          <a:p>
            <a:pPr lvl="0" algn="l" rtl="0">
              <a:spcBef>
                <a:spcPts val="0"/>
              </a:spcBef>
              <a:buNone/>
            </a:pPr>
            <a:r>
              <a:rPr lang="en"/>
              <a:t>Week4: GUI and Visualization</a:t>
            </a:r>
          </a:p>
          <a:p>
            <a:pPr lvl="0" algn="l">
              <a:spcBef>
                <a:spcPts val="0"/>
              </a:spcBef>
              <a:buNone/>
            </a:pPr>
            <a:r>
              <a:rPr lang="en"/>
              <a:t>Week5: test + presentation</a:t>
            </a:r>
          </a:p>
        </p:txBody>
      </p:sp>
      <p:pic>
        <p:nvPicPr>
          <p:cNvPr id="112" name="Shape 112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226078" y="1880200"/>
            <a:ext cx="2808000" cy="95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What will you program in Scala and where will your code repository be?</a:t>
            </a:r>
          </a:p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endParaRPr sz="18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118" name="Shape 118"/>
          <p:cNvSpPr txBox="1">
            <a:spLocks noGrp="1"/>
          </p:cNvSpPr>
          <p:nvPr>
            <p:ph type="subTitle" idx="4294967295"/>
          </p:nvPr>
        </p:nvSpPr>
        <p:spPr>
          <a:xfrm>
            <a:off x="4024875" y="559550"/>
            <a:ext cx="4704000" cy="430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Scala: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 Scraping </a:t>
            </a: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</a:t>
            </a: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Spark MapReduce</a:t>
            </a:r>
          </a:p>
          <a:p>
            <a:pPr marL="457200" marR="1435100" lvl="0" indent="-330200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Graphical visualization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Repository: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https://github.com/CSYE7200-FP-team14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535650" y="566375"/>
            <a:ext cx="8222100" cy="7677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 dirty="0">
                <a:latin typeface="Arial"/>
                <a:ea typeface="Arial"/>
                <a:cs typeface="Arial"/>
                <a:sym typeface="Arial"/>
              </a:rPr>
              <a:t>Acceptance criteria</a:t>
            </a:r>
            <a:r>
              <a:rPr lang="en" sz="2400" dirty="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Get more than 50 streaming pics per second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 dirty="0"/>
              <a:t>Verify image content analysis results with test pics(provided by ourselves).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 		The accuracy should reach </a:t>
            </a:r>
            <a:r>
              <a:rPr lang="en-US" altLang="zh-CN" dirty="0"/>
              <a:t>8</a:t>
            </a:r>
            <a:r>
              <a:rPr lang="en" dirty="0"/>
              <a:t>0%</a:t>
            </a:r>
          </a:p>
          <a:p>
            <a:pPr marL="457200" lvl="0" indent="-342900" rtl="0">
              <a:spcBef>
                <a:spcPts val="0"/>
              </a:spcBef>
            </a:pPr>
            <a:r>
              <a:rPr lang="en" dirty="0"/>
              <a:t>Verify popularity analysis results with test INS (provided by ourselves)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		The accuracy should reach </a:t>
            </a:r>
            <a:r>
              <a:rPr lang="en-US" altLang="zh-CN" dirty="0"/>
              <a:t>7</a:t>
            </a:r>
            <a:r>
              <a:rPr lang="en" dirty="0"/>
              <a:t>0%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412</Words>
  <Application>Microsoft Office PowerPoint</Application>
  <PresentationFormat>全屏显示(16:9)</PresentationFormat>
  <Paragraphs>69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Roboto</vt:lpstr>
      <vt:lpstr>Arial</vt:lpstr>
      <vt:lpstr>Material</vt:lpstr>
      <vt:lpstr>Instagram Popular post Analysis </vt:lpstr>
      <vt:lpstr>Intro</vt:lpstr>
      <vt:lpstr>Goals of the project </vt:lpstr>
      <vt:lpstr>Use cases to be satisfied for hypothetical customers</vt:lpstr>
      <vt:lpstr> </vt:lpstr>
      <vt:lpstr>Data sources</vt:lpstr>
      <vt:lpstr>Milestones/sprints   </vt:lpstr>
      <vt:lpstr>What will you program in Scala and where will your code repository be?  </vt:lpstr>
      <vt:lpstr>Acceptance criteria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Instagram Popular post Analysis </dc:title>
  <cp:lastModifiedBy>wei zou</cp:lastModifiedBy>
  <cp:revision>5</cp:revision>
  <dcterms:modified xsi:type="dcterms:W3CDTF">2017-11-10T23:35:26Z</dcterms:modified>
</cp:coreProperties>
</file>